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78" r:id="rId7"/>
    <p:sldId id="279" r:id="rId8"/>
    <p:sldId id="280" r:id="rId9"/>
    <p:sldId id="281" r:id="rId10"/>
    <p:sldId id="282" r:id="rId11"/>
    <p:sldId id="293" r:id="rId12"/>
    <p:sldId id="284" r:id="rId13"/>
    <p:sldId id="294" r:id="rId14"/>
    <p:sldId id="295" r:id="rId15"/>
    <p:sldId id="285" r:id="rId16"/>
    <p:sldId id="286" r:id="rId17"/>
    <p:sldId id="287" r:id="rId18"/>
    <p:sldId id="283" r:id="rId19"/>
    <p:sldId id="289" r:id="rId20"/>
    <p:sldId id="29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FBB031"/>
    <a:srgbClr val="E32726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A84C42-8E53-46A0-BD6C-53F3F703B449}" v="186" dt="2024-01-19T16:17:13.8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348" y="102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e Dankers" userId="e0ddac36-763f-4e0b-9044-4de78ae09385" providerId="ADAL" clId="{65A84C42-8E53-46A0-BD6C-53F3F703B449}"/>
    <pc:docChg chg="custSel addSld delSld modSld sldOrd">
      <pc:chgData name="Arne Dankers" userId="e0ddac36-763f-4e0b-9044-4de78ae09385" providerId="ADAL" clId="{65A84C42-8E53-46A0-BD6C-53F3F703B449}" dt="2024-01-19T16:17:13.868" v="288" actId="20577"/>
      <pc:docMkLst>
        <pc:docMk/>
      </pc:docMkLst>
      <pc:sldChg chg="addSp modSp mod">
        <pc:chgData name="Arne Dankers" userId="e0ddac36-763f-4e0b-9044-4de78ae09385" providerId="ADAL" clId="{65A84C42-8E53-46A0-BD6C-53F3F703B449}" dt="2024-01-15T15:38:24.211" v="60" actId="1076"/>
        <pc:sldMkLst>
          <pc:docMk/>
          <pc:sldMk cId="3806632110" sldId="257"/>
        </pc:sldMkLst>
        <pc:spChg chg="add mod">
          <ac:chgData name="Arne Dankers" userId="e0ddac36-763f-4e0b-9044-4de78ae09385" providerId="ADAL" clId="{65A84C42-8E53-46A0-BD6C-53F3F703B449}" dt="2024-01-15T15:38:24.211" v="60" actId="1076"/>
          <ac:spMkLst>
            <pc:docMk/>
            <pc:sldMk cId="3806632110" sldId="257"/>
            <ac:spMk id="9" creationId="{12DF1B17-322B-2CEF-A5AA-25075F4FCAA9}"/>
          </ac:spMkLst>
        </pc:spChg>
      </pc:sldChg>
      <pc:sldChg chg="modSp">
        <pc:chgData name="Arne Dankers" userId="e0ddac36-763f-4e0b-9044-4de78ae09385" providerId="ADAL" clId="{65A84C42-8E53-46A0-BD6C-53F3F703B449}" dt="2024-01-15T15:38:50.119" v="63" actId="113"/>
        <pc:sldMkLst>
          <pc:docMk/>
          <pc:sldMk cId="1480234401" sldId="278"/>
        </pc:sldMkLst>
        <pc:spChg chg="mod">
          <ac:chgData name="Arne Dankers" userId="e0ddac36-763f-4e0b-9044-4de78ae09385" providerId="ADAL" clId="{65A84C42-8E53-46A0-BD6C-53F3F703B449}" dt="2024-01-15T15:38:50.119" v="63" actId="113"/>
          <ac:spMkLst>
            <pc:docMk/>
            <pc:sldMk cId="1480234401" sldId="278"/>
            <ac:spMk id="3" creationId="{AC8DB777-CB9C-CBE3-1FE1-7ABDF30FD1EB}"/>
          </ac:spMkLst>
        </pc:spChg>
      </pc:sldChg>
      <pc:sldChg chg="modSp mod">
        <pc:chgData name="Arne Dankers" userId="e0ddac36-763f-4e0b-9044-4de78ae09385" providerId="ADAL" clId="{65A84C42-8E53-46A0-BD6C-53F3F703B449}" dt="2024-01-15T15:39:19.892" v="65" actId="207"/>
        <pc:sldMkLst>
          <pc:docMk/>
          <pc:sldMk cId="2581785492" sldId="280"/>
        </pc:sldMkLst>
        <pc:spChg chg="mod">
          <ac:chgData name="Arne Dankers" userId="e0ddac36-763f-4e0b-9044-4de78ae09385" providerId="ADAL" clId="{65A84C42-8E53-46A0-BD6C-53F3F703B449}" dt="2024-01-15T15:39:19.892" v="65" actId="207"/>
          <ac:spMkLst>
            <pc:docMk/>
            <pc:sldMk cId="2581785492" sldId="280"/>
            <ac:spMk id="3" creationId="{AC8DB777-CB9C-CBE3-1FE1-7ABDF30FD1EB}"/>
          </ac:spMkLst>
        </pc:spChg>
      </pc:sldChg>
      <pc:sldChg chg="modSp mod">
        <pc:chgData name="Arne Dankers" userId="e0ddac36-763f-4e0b-9044-4de78ae09385" providerId="ADAL" clId="{65A84C42-8E53-46A0-BD6C-53F3F703B449}" dt="2024-01-15T15:40:06.199" v="69" actId="14100"/>
        <pc:sldMkLst>
          <pc:docMk/>
          <pc:sldMk cId="4148495121" sldId="282"/>
        </pc:sldMkLst>
        <pc:spChg chg="mod">
          <ac:chgData name="Arne Dankers" userId="e0ddac36-763f-4e0b-9044-4de78ae09385" providerId="ADAL" clId="{65A84C42-8E53-46A0-BD6C-53F3F703B449}" dt="2024-01-15T15:40:06.199" v="69" actId="14100"/>
          <ac:spMkLst>
            <pc:docMk/>
            <pc:sldMk cId="4148495121" sldId="282"/>
            <ac:spMk id="3" creationId="{F89C9A35-D1A5-1F48-2329-CFEF7A150087}"/>
          </ac:spMkLst>
        </pc:spChg>
      </pc:sldChg>
      <pc:sldChg chg="addSp delSp modSp mod ord">
        <pc:chgData name="Arne Dankers" userId="e0ddac36-763f-4e0b-9044-4de78ae09385" providerId="ADAL" clId="{65A84C42-8E53-46A0-BD6C-53F3F703B449}" dt="2024-01-15T16:19:24.903" v="84"/>
        <pc:sldMkLst>
          <pc:docMk/>
          <pc:sldMk cId="4022903174" sldId="283"/>
        </pc:sldMkLst>
        <pc:spChg chg="del">
          <ac:chgData name="Arne Dankers" userId="e0ddac36-763f-4e0b-9044-4de78ae09385" providerId="ADAL" clId="{65A84C42-8E53-46A0-BD6C-53F3F703B449}" dt="2024-01-15T16:17:45.440" v="76" actId="22"/>
          <ac:spMkLst>
            <pc:docMk/>
            <pc:sldMk cId="4022903174" sldId="283"/>
            <ac:spMk id="3" creationId="{00C67DFC-E33E-77A8-4FB4-E3C840FEA7B9}"/>
          </ac:spMkLst>
        </pc:spChg>
        <pc:picChg chg="add mod ord">
          <ac:chgData name="Arne Dankers" userId="e0ddac36-763f-4e0b-9044-4de78ae09385" providerId="ADAL" clId="{65A84C42-8E53-46A0-BD6C-53F3F703B449}" dt="2024-01-15T16:18:55.555" v="82" actId="1076"/>
          <ac:picMkLst>
            <pc:docMk/>
            <pc:sldMk cId="4022903174" sldId="283"/>
            <ac:picMk id="6" creationId="{66252C73-B781-D321-4232-129516A833FE}"/>
          </ac:picMkLst>
        </pc:picChg>
        <pc:picChg chg="add mod">
          <ac:chgData name="Arne Dankers" userId="e0ddac36-763f-4e0b-9044-4de78ae09385" providerId="ADAL" clId="{65A84C42-8E53-46A0-BD6C-53F3F703B449}" dt="2024-01-15T16:18:53.291" v="81" actId="1076"/>
          <ac:picMkLst>
            <pc:docMk/>
            <pc:sldMk cId="4022903174" sldId="283"/>
            <ac:picMk id="8" creationId="{BE6E8FAB-E64E-EAD6-CAE7-B89ECBF8EC42}"/>
          </ac:picMkLst>
        </pc:picChg>
      </pc:sldChg>
      <pc:sldChg chg="addSp delSp modSp mod">
        <pc:chgData name="Arne Dankers" userId="e0ddac36-763f-4e0b-9044-4de78ae09385" providerId="ADAL" clId="{65A84C42-8E53-46A0-BD6C-53F3F703B449}" dt="2024-01-15T18:58:04.754" v="165" actId="20577"/>
        <pc:sldMkLst>
          <pc:docMk/>
          <pc:sldMk cId="3715925768" sldId="284"/>
        </pc:sldMkLst>
        <pc:spChg chg="mod">
          <ac:chgData name="Arne Dankers" userId="e0ddac36-763f-4e0b-9044-4de78ae09385" providerId="ADAL" clId="{65A84C42-8E53-46A0-BD6C-53F3F703B449}" dt="2024-01-15T18:58:04.754" v="165" actId="20577"/>
          <ac:spMkLst>
            <pc:docMk/>
            <pc:sldMk cId="3715925768" sldId="284"/>
            <ac:spMk id="2" creationId="{F7E1FCF8-A013-D720-3AC5-3985D1D972A1}"/>
          </ac:spMkLst>
        </pc:spChg>
        <pc:spChg chg="del">
          <ac:chgData name="Arne Dankers" userId="e0ddac36-763f-4e0b-9044-4de78ae09385" providerId="ADAL" clId="{65A84C42-8E53-46A0-BD6C-53F3F703B449}" dt="2024-01-15T16:32:51.545" v="128" actId="22"/>
          <ac:spMkLst>
            <pc:docMk/>
            <pc:sldMk cId="3715925768" sldId="284"/>
            <ac:spMk id="3" creationId="{50304432-562A-7929-62B0-B66D0FF1F0AB}"/>
          </ac:spMkLst>
        </pc:spChg>
        <pc:picChg chg="add mod ord">
          <ac:chgData name="Arne Dankers" userId="e0ddac36-763f-4e0b-9044-4de78ae09385" providerId="ADAL" clId="{65A84C42-8E53-46A0-BD6C-53F3F703B449}" dt="2024-01-15T16:33:13.563" v="133" actId="1076"/>
          <ac:picMkLst>
            <pc:docMk/>
            <pc:sldMk cId="3715925768" sldId="284"/>
            <ac:picMk id="6" creationId="{95F7D6A5-5D38-FB52-5CAB-03BB92115EEF}"/>
          </ac:picMkLst>
        </pc:picChg>
        <pc:picChg chg="add mod">
          <ac:chgData name="Arne Dankers" userId="e0ddac36-763f-4e0b-9044-4de78ae09385" providerId="ADAL" clId="{65A84C42-8E53-46A0-BD6C-53F3F703B449}" dt="2024-01-15T16:33:10.780" v="132" actId="1076"/>
          <ac:picMkLst>
            <pc:docMk/>
            <pc:sldMk cId="3715925768" sldId="284"/>
            <ac:picMk id="8" creationId="{B2CBDD33-68BC-B400-3BD7-74CB9A35A748}"/>
          </ac:picMkLst>
        </pc:picChg>
      </pc:sldChg>
      <pc:sldChg chg="addSp modSp mod">
        <pc:chgData name="Arne Dankers" userId="e0ddac36-763f-4e0b-9044-4de78ae09385" providerId="ADAL" clId="{65A84C42-8E53-46A0-BD6C-53F3F703B449}" dt="2024-01-15T15:50:14.369" v="75" actId="1076"/>
        <pc:sldMkLst>
          <pc:docMk/>
          <pc:sldMk cId="1691699452" sldId="285"/>
        </pc:sldMkLst>
        <pc:spChg chg="mod">
          <ac:chgData name="Arne Dankers" userId="e0ddac36-763f-4e0b-9044-4de78ae09385" providerId="ADAL" clId="{65A84C42-8E53-46A0-BD6C-53F3F703B449}" dt="2024-01-15T15:50:10.184" v="74" actId="6549"/>
          <ac:spMkLst>
            <pc:docMk/>
            <pc:sldMk cId="1691699452" sldId="285"/>
            <ac:spMk id="3" creationId="{7ACB81E9-C8BB-DB2A-0329-2E17D2FBD26F}"/>
          </ac:spMkLst>
        </pc:spChg>
        <pc:picChg chg="add mod">
          <ac:chgData name="Arne Dankers" userId="e0ddac36-763f-4e0b-9044-4de78ae09385" providerId="ADAL" clId="{65A84C42-8E53-46A0-BD6C-53F3F703B449}" dt="2024-01-15T15:50:14.369" v="75" actId="1076"/>
          <ac:picMkLst>
            <pc:docMk/>
            <pc:sldMk cId="1691699452" sldId="285"/>
            <ac:picMk id="6" creationId="{DBD8D046-41AE-ECFF-7B28-4DC6869E1515}"/>
          </ac:picMkLst>
        </pc:picChg>
      </pc:sldChg>
      <pc:sldChg chg="modSp">
        <pc:chgData name="Arne Dankers" userId="e0ddac36-763f-4e0b-9044-4de78ae09385" providerId="ADAL" clId="{65A84C42-8E53-46A0-BD6C-53F3F703B449}" dt="2024-01-19T16:17:13.868" v="288" actId="20577"/>
        <pc:sldMkLst>
          <pc:docMk/>
          <pc:sldMk cId="443977010" sldId="286"/>
        </pc:sldMkLst>
        <pc:spChg chg="mod">
          <ac:chgData name="Arne Dankers" userId="e0ddac36-763f-4e0b-9044-4de78ae09385" providerId="ADAL" clId="{65A84C42-8E53-46A0-BD6C-53F3F703B449}" dt="2024-01-19T16:17:13.868" v="288" actId="20577"/>
          <ac:spMkLst>
            <pc:docMk/>
            <pc:sldMk cId="443977010" sldId="286"/>
            <ac:spMk id="3" creationId="{7ACB81E9-C8BB-DB2A-0329-2E17D2FBD26F}"/>
          </ac:spMkLst>
        </pc:spChg>
      </pc:sldChg>
      <pc:sldChg chg="del">
        <pc:chgData name="Arne Dankers" userId="e0ddac36-763f-4e0b-9044-4de78ae09385" providerId="ADAL" clId="{65A84C42-8E53-46A0-BD6C-53F3F703B449}" dt="2024-01-15T16:33:49.262" v="152" actId="47"/>
        <pc:sldMkLst>
          <pc:docMk/>
          <pc:sldMk cId="267699724" sldId="288"/>
        </pc:sldMkLst>
      </pc:sldChg>
      <pc:sldChg chg="addSp delSp modSp mod">
        <pc:chgData name="Arne Dankers" userId="e0ddac36-763f-4e0b-9044-4de78ae09385" providerId="ADAL" clId="{65A84C42-8E53-46A0-BD6C-53F3F703B449}" dt="2024-01-15T16:20:07.963" v="87" actId="14100"/>
        <pc:sldMkLst>
          <pc:docMk/>
          <pc:sldMk cId="2433544563" sldId="289"/>
        </pc:sldMkLst>
        <pc:spChg chg="del">
          <ac:chgData name="Arne Dankers" userId="e0ddac36-763f-4e0b-9044-4de78ae09385" providerId="ADAL" clId="{65A84C42-8E53-46A0-BD6C-53F3F703B449}" dt="2024-01-15T16:20:04.472" v="85" actId="22"/>
          <ac:spMkLst>
            <pc:docMk/>
            <pc:sldMk cId="2433544563" sldId="289"/>
            <ac:spMk id="3" creationId="{970537B0-362A-2BE1-6B0B-52EFF76B2C14}"/>
          </ac:spMkLst>
        </pc:spChg>
        <pc:picChg chg="add mod ord">
          <ac:chgData name="Arne Dankers" userId="e0ddac36-763f-4e0b-9044-4de78ae09385" providerId="ADAL" clId="{65A84C42-8E53-46A0-BD6C-53F3F703B449}" dt="2024-01-15T16:20:07.963" v="87" actId="14100"/>
          <ac:picMkLst>
            <pc:docMk/>
            <pc:sldMk cId="2433544563" sldId="289"/>
            <ac:picMk id="6" creationId="{62BF7EDD-F3E5-9046-768E-A23B59374ADA}"/>
          </ac:picMkLst>
        </pc:picChg>
      </pc:sldChg>
      <pc:sldChg chg="del">
        <pc:chgData name="Arne Dankers" userId="e0ddac36-763f-4e0b-9044-4de78ae09385" providerId="ADAL" clId="{65A84C42-8E53-46A0-BD6C-53F3F703B449}" dt="2024-01-15T16:33:59.459" v="153" actId="47"/>
        <pc:sldMkLst>
          <pc:docMk/>
          <pc:sldMk cId="3275981489" sldId="290"/>
        </pc:sldMkLst>
      </pc:sldChg>
      <pc:sldChg chg="del">
        <pc:chgData name="Arne Dankers" userId="e0ddac36-763f-4e0b-9044-4de78ae09385" providerId="ADAL" clId="{65A84C42-8E53-46A0-BD6C-53F3F703B449}" dt="2024-01-15T16:34:00.477" v="154" actId="47"/>
        <pc:sldMkLst>
          <pc:docMk/>
          <pc:sldMk cId="3563808700" sldId="291"/>
        </pc:sldMkLst>
      </pc:sldChg>
      <pc:sldChg chg="addSp delSp modSp new mod">
        <pc:chgData name="Arne Dankers" userId="e0ddac36-763f-4e0b-9044-4de78ae09385" providerId="ADAL" clId="{65A84C42-8E53-46A0-BD6C-53F3F703B449}" dt="2024-01-15T16:21:07.578" v="127" actId="14100"/>
        <pc:sldMkLst>
          <pc:docMk/>
          <pc:sldMk cId="2971434202" sldId="292"/>
        </pc:sldMkLst>
        <pc:spChg chg="mod">
          <ac:chgData name="Arne Dankers" userId="e0ddac36-763f-4e0b-9044-4de78ae09385" providerId="ADAL" clId="{65A84C42-8E53-46A0-BD6C-53F3F703B449}" dt="2024-01-15T16:20:22.380" v="118" actId="20577"/>
          <ac:spMkLst>
            <pc:docMk/>
            <pc:sldMk cId="2971434202" sldId="292"/>
            <ac:spMk id="2" creationId="{CEB7344F-C37E-AD4C-1DC9-761DCA2B3314}"/>
          </ac:spMkLst>
        </pc:spChg>
        <pc:spChg chg="del mod">
          <ac:chgData name="Arne Dankers" userId="e0ddac36-763f-4e0b-9044-4de78ae09385" providerId="ADAL" clId="{65A84C42-8E53-46A0-BD6C-53F3F703B449}" dt="2024-01-15T16:20:38.703" v="120" actId="22"/>
          <ac:spMkLst>
            <pc:docMk/>
            <pc:sldMk cId="2971434202" sldId="292"/>
            <ac:spMk id="3" creationId="{95D8036E-7ABC-C5C7-F306-1C59D854D30D}"/>
          </ac:spMkLst>
        </pc:spChg>
        <pc:picChg chg="add mod ord">
          <ac:chgData name="Arne Dankers" userId="e0ddac36-763f-4e0b-9044-4de78ae09385" providerId="ADAL" clId="{65A84C42-8E53-46A0-BD6C-53F3F703B449}" dt="2024-01-15T16:21:04.907" v="126" actId="14100"/>
          <ac:picMkLst>
            <pc:docMk/>
            <pc:sldMk cId="2971434202" sldId="292"/>
            <ac:picMk id="6" creationId="{EA0697B9-AD90-7AAB-0B90-CED737CA4CC7}"/>
          </ac:picMkLst>
        </pc:picChg>
        <pc:picChg chg="add mod">
          <ac:chgData name="Arne Dankers" userId="e0ddac36-763f-4e0b-9044-4de78ae09385" providerId="ADAL" clId="{65A84C42-8E53-46A0-BD6C-53F3F703B449}" dt="2024-01-15T16:21:07.578" v="127" actId="14100"/>
          <ac:picMkLst>
            <pc:docMk/>
            <pc:sldMk cId="2971434202" sldId="292"/>
            <ac:picMk id="8" creationId="{C795B1E7-EACC-4FEB-3D0F-751477414414}"/>
          </ac:picMkLst>
        </pc:picChg>
      </pc:sldChg>
      <pc:sldChg chg="modSp new mod">
        <pc:chgData name="Arne Dankers" userId="e0ddac36-763f-4e0b-9044-4de78ae09385" providerId="ADAL" clId="{65A84C42-8E53-46A0-BD6C-53F3F703B449}" dt="2024-01-15T16:33:33.132" v="151" actId="20577"/>
        <pc:sldMkLst>
          <pc:docMk/>
          <pc:sldMk cId="2118986514" sldId="293"/>
        </pc:sldMkLst>
        <pc:spChg chg="mod">
          <ac:chgData name="Arne Dankers" userId="e0ddac36-763f-4e0b-9044-4de78ae09385" providerId="ADAL" clId="{65A84C42-8E53-46A0-BD6C-53F3F703B449}" dt="2024-01-15T16:33:33.132" v="151" actId="20577"/>
          <ac:spMkLst>
            <pc:docMk/>
            <pc:sldMk cId="2118986514" sldId="293"/>
            <ac:spMk id="2" creationId="{639F2386-E06F-A4B1-CEEB-D1DC1EF2A066}"/>
          </ac:spMkLst>
        </pc:spChg>
      </pc:sldChg>
      <pc:sldChg chg="addSp delSp modSp new mod">
        <pc:chgData name="Arne Dankers" userId="e0ddac36-763f-4e0b-9044-4de78ae09385" providerId="ADAL" clId="{65A84C42-8E53-46A0-BD6C-53F3F703B449}" dt="2024-01-15T18:59:04.155" v="218" actId="1076"/>
        <pc:sldMkLst>
          <pc:docMk/>
          <pc:sldMk cId="1516959957" sldId="294"/>
        </pc:sldMkLst>
        <pc:spChg chg="mod">
          <ac:chgData name="Arne Dankers" userId="e0ddac36-763f-4e0b-9044-4de78ae09385" providerId="ADAL" clId="{65A84C42-8E53-46A0-BD6C-53F3F703B449}" dt="2024-01-15T18:58:18.319" v="210" actId="20577"/>
          <ac:spMkLst>
            <pc:docMk/>
            <pc:sldMk cId="1516959957" sldId="294"/>
            <ac:spMk id="2" creationId="{36A991FF-5393-206F-4B83-6F66423E6F8B}"/>
          </ac:spMkLst>
        </pc:spChg>
        <pc:spChg chg="del">
          <ac:chgData name="Arne Dankers" userId="e0ddac36-763f-4e0b-9044-4de78ae09385" providerId="ADAL" clId="{65A84C42-8E53-46A0-BD6C-53F3F703B449}" dt="2024-01-15T18:58:38.363" v="211" actId="22"/>
          <ac:spMkLst>
            <pc:docMk/>
            <pc:sldMk cId="1516959957" sldId="294"/>
            <ac:spMk id="3" creationId="{4A270A24-2F21-1EC0-7DF0-A00A03E4E74C}"/>
          </ac:spMkLst>
        </pc:spChg>
        <pc:picChg chg="add mod ord">
          <ac:chgData name="Arne Dankers" userId="e0ddac36-763f-4e0b-9044-4de78ae09385" providerId="ADAL" clId="{65A84C42-8E53-46A0-BD6C-53F3F703B449}" dt="2024-01-15T18:59:01.587" v="217" actId="1076"/>
          <ac:picMkLst>
            <pc:docMk/>
            <pc:sldMk cId="1516959957" sldId="294"/>
            <ac:picMk id="6" creationId="{7576F90E-FE85-142D-D009-2E64C710E43A}"/>
          </ac:picMkLst>
        </pc:picChg>
        <pc:picChg chg="add mod">
          <ac:chgData name="Arne Dankers" userId="e0ddac36-763f-4e0b-9044-4de78ae09385" providerId="ADAL" clId="{65A84C42-8E53-46A0-BD6C-53F3F703B449}" dt="2024-01-15T18:59:04.155" v="218" actId="1076"/>
          <ac:picMkLst>
            <pc:docMk/>
            <pc:sldMk cId="1516959957" sldId="294"/>
            <ac:picMk id="8" creationId="{B2CC3198-4B48-5AB8-B366-8FDC361AA35E}"/>
          </ac:picMkLst>
        </pc:picChg>
      </pc:sldChg>
      <pc:sldChg chg="new del">
        <pc:chgData name="Arne Dankers" userId="e0ddac36-763f-4e0b-9044-4de78ae09385" providerId="ADAL" clId="{65A84C42-8E53-46A0-BD6C-53F3F703B449}" dt="2024-01-15T18:57:57.708" v="162" actId="47"/>
        <pc:sldMkLst>
          <pc:docMk/>
          <pc:sldMk cId="2160718165" sldId="294"/>
        </pc:sldMkLst>
      </pc:sldChg>
      <pc:sldChg chg="addSp delSp modSp new mod">
        <pc:chgData name="Arne Dankers" userId="e0ddac36-763f-4e0b-9044-4de78ae09385" providerId="ADAL" clId="{65A84C42-8E53-46A0-BD6C-53F3F703B449}" dt="2024-01-15T19:02:32.364" v="284" actId="1076"/>
        <pc:sldMkLst>
          <pc:docMk/>
          <pc:sldMk cId="4191055891" sldId="295"/>
        </pc:sldMkLst>
        <pc:spChg chg="mod">
          <ac:chgData name="Arne Dankers" userId="e0ddac36-763f-4e0b-9044-4de78ae09385" providerId="ADAL" clId="{65A84C42-8E53-46A0-BD6C-53F3F703B449}" dt="2024-01-15T18:59:24.109" v="277" actId="20577"/>
          <ac:spMkLst>
            <pc:docMk/>
            <pc:sldMk cId="4191055891" sldId="295"/>
            <ac:spMk id="2" creationId="{440D8B42-3FDA-9D66-564C-907BEF0C38EF}"/>
          </ac:spMkLst>
        </pc:spChg>
        <pc:spChg chg="del">
          <ac:chgData name="Arne Dankers" userId="e0ddac36-763f-4e0b-9044-4de78ae09385" providerId="ADAL" clId="{65A84C42-8E53-46A0-BD6C-53F3F703B449}" dt="2024-01-15T18:59:39.376" v="278" actId="22"/>
          <ac:spMkLst>
            <pc:docMk/>
            <pc:sldMk cId="4191055891" sldId="295"/>
            <ac:spMk id="3" creationId="{67BD162A-00EC-5E02-126A-24531E6C75A0}"/>
          </ac:spMkLst>
        </pc:spChg>
        <pc:spChg chg="add del mod">
          <ac:chgData name="Arne Dankers" userId="e0ddac36-763f-4e0b-9044-4de78ae09385" providerId="ADAL" clId="{65A84C42-8E53-46A0-BD6C-53F3F703B449}" dt="2024-01-15T19:02:28.185" v="281" actId="22"/>
          <ac:spMkLst>
            <pc:docMk/>
            <pc:sldMk cId="4191055891" sldId="295"/>
            <ac:spMk id="8" creationId="{2CB17450-13BF-5D67-C4AF-C7C2605DC864}"/>
          </ac:spMkLst>
        </pc:spChg>
        <pc:picChg chg="add del mod ord">
          <ac:chgData name="Arne Dankers" userId="e0ddac36-763f-4e0b-9044-4de78ae09385" providerId="ADAL" clId="{65A84C42-8E53-46A0-BD6C-53F3F703B449}" dt="2024-01-15T19:02:12.355" v="280" actId="478"/>
          <ac:picMkLst>
            <pc:docMk/>
            <pc:sldMk cId="4191055891" sldId="295"/>
            <ac:picMk id="6" creationId="{A02DCD71-8572-97AA-7D77-18871B8B9FAB}"/>
          </ac:picMkLst>
        </pc:picChg>
        <pc:picChg chg="add mod ord">
          <ac:chgData name="Arne Dankers" userId="e0ddac36-763f-4e0b-9044-4de78ae09385" providerId="ADAL" clId="{65A84C42-8E53-46A0-BD6C-53F3F703B449}" dt="2024-01-15T19:02:32.364" v="284" actId="1076"/>
          <ac:picMkLst>
            <pc:docMk/>
            <pc:sldMk cId="4191055891" sldId="295"/>
            <ac:picMk id="10" creationId="{AF58AAB3-C7D8-AEA9-EDDD-D7EEED0A7544}"/>
          </ac:picMkLst>
        </pc:picChg>
      </pc:sldChg>
    </pc:docChg>
  </pc:docChgLst>
  <pc:docChgLst>
    <pc:chgData name="Arne Dankers" userId="e0ddac36-763f-4e0b-9044-4de78ae09385" providerId="ADAL" clId="{120B6212-F61C-4988-B738-09BC87729D6C}"/>
    <pc:docChg chg="custSel addSld delSld modSld">
      <pc:chgData name="Arne Dankers" userId="e0ddac36-763f-4e0b-9044-4de78ae09385" providerId="ADAL" clId="{120B6212-F61C-4988-B738-09BC87729D6C}" dt="2024-01-15T13:37:44.266" v="2527" actId="20577"/>
      <pc:docMkLst>
        <pc:docMk/>
      </pc:docMkLst>
      <pc:sldChg chg="modSp mod">
        <pc:chgData name="Arne Dankers" userId="e0ddac36-763f-4e0b-9044-4de78ae09385" providerId="ADAL" clId="{120B6212-F61C-4988-B738-09BC87729D6C}" dt="2024-01-15T12:16:49.023" v="56" actId="1036"/>
        <pc:sldMkLst>
          <pc:docMk/>
          <pc:sldMk cId="3806632110" sldId="257"/>
        </pc:sldMkLst>
        <pc:spChg chg="mod">
          <ac:chgData name="Arne Dankers" userId="e0ddac36-763f-4e0b-9044-4de78ae09385" providerId="ADAL" clId="{120B6212-F61C-4988-B738-09BC87729D6C}" dt="2024-01-15T12:16:32.904" v="48" actId="20577"/>
          <ac:spMkLst>
            <pc:docMk/>
            <pc:sldMk cId="3806632110" sldId="257"/>
            <ac:spMk id="3" creationId="{5BC34B10-EC2D-0E3D-9C30-676F1F5DA814}"/>
          </ac:spMkLst>
        </pc:spChg>
        <pc:spChg chg="mod">
          <ac:chgData name="Arne Dankers" userId="e0ddac36-763f-4e0b-9044-4de78ae09385" providerId="ADAL" clId="{120B6212-F61C-4988-B738-09BC87729D6C}" dt="2024-01-15T12:16:10.139" v="14" actId="20577"/>
          <ac:spMkLst>
            <pc:docMk/>
            <pc:sldMk cId="3806632110" sldId="257"/>
            <ac:spMk id="6" creationId="{9C800616-9A81-A9C9-0AA6-CC5F7EED8F04}"/>
          </ac:spMkLst>
        </pc:spChg>
        <pc:spChg chg="mod">
          <ac:chgData name="Arne Dankers" userId="e0ddac36-763f-4e0b-9044-4de78ae09385" providerId="ADAL" clId="{120B6212-F61C-4988-B738-09BC87729D6C}" dt="2024-01-15T12:16:40.844" v="49" actId="14100"/>
          <ac:spMkLst>
            <pc:docMk/>
            <pc:sldMk cId="3806632110" sldId="257"/>
            <ac:spMk id="7" creationId="{459C6D5E-9FB8-6E29-9E70-38B34F89E5A5}"/>
          </ac:spMkLst>
        </pc:spChg>
        <pc:spChg chg="mod">
          <ac:chgData name="Arne Dankers" userId="e0ddac36-763f-4e0b-9044-4de78ae09385" providerId="ADAL" clId="{120B6212-F61C-4988-B738-09BC87729D6C}" dt="2024-01-15T12:16:49.023" v="56" actId="1036"/>
          <ac:spMkLst>
            <pc:docMk/>
            <pc:sldMk cId="3806632110" sldId="257"/>
            <ac:spMk id="8" creationId="{67F52E28-3BED-FB4C-7717-6327FDF66E04}"/>
          </ac:spMkLst>
        </pc:spChg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3202912069" sldId="258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2709523090" sldId="259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3845059081" sldId="261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3197978772" sldId="262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3432520936" sldId="263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1361295101" sldId="264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108654448" sldId="265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3632597744" sldId="266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2387472926" sldId="267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641311778" sldId="268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1145624121" sldId="269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3027338252" sldId="270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970966095" sldId="271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2724656497" sldId="272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2949429140" sldId="273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1149800082" sldId="274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4270605614" sldId="275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3326826240" sldId="276"/>
        </pc:sldMkLst>
      </pc:sldChg>
      <pc:sldChg chg="del">
        <pc:chgData name="Arne Dankers" userId="e0ddac36-763f-4e0b-9044-4de78ae09385" providerId="ADAL" clId="{120B6212-F61C-4988-B738-09BC87729D6C}" dt="2024-01-15T12:17:08.191" v="58" actId="47"/>
        <pc:sldMkLst>
          <pc:docMk/>
          <pc:sldMk cId="3440526304" sldId="277"/>
        </pc:sldMkLst>
      </pc:sldChg>
      <pc:sldChg chg="modSp new mod">
        <pc:chgData name="Arne Dankers" userId="e0ddac36-763f-4e0b-9044-4de78ae09385" providerId="ADAL" clId="{120B6212-F61C-4988-B738-09BC87729D6C}" dt="2024-01-15T12:35:00.337" v="756" actId="6549"/>
        <pc:sldMkLst>
          <pc:docMk/>
          <pc:sldMk cId="1480234401" sldId="278"/>
        </pc:sldMkLst>
        <pc:spChg chg="mod">
          <ac:chgData name="Arne Dankers" userId="e0ddac36-763f-4e0b-9044-4de78ae09385" providerId="ADAL" clId="{120B6212-F61C-4988-B738-09BC87729D6C}" dt="2024-01-15T12:17:23.460" v="80" actId="20577"/>
          <ac:spMkLst>
            <pc:docMk/>
            <pc:sldMk cId="1480234401" sldId="278"/>
            <ac:spMk id="2" creationId="{DE0D6443-DDE1-E21F-FECE-32EBA608A154}"/>
          </ac:spMkLst>
        </pc:spChg>
        <pc:spChg chg="mod">
          <ac:chgData name="Arne Dankers" userId="e0ddac36-763f-4e0b-9044-4de78ae09385" providerId="ADAL" clId="{120B6212-F61C-4988-B738-09BC87729D6C}" dt="2024-01-15T12:35:00.337" v="756" actId="6549"/>
          <ac:spMkLst>
            <pc:docMk/>
            <pc:sldMk cId="1480234401" sldId="278"/>
            <ac:spMk id="3" creationId="{AC8DB777-CB9C-CBE3-1FE1-7ABDF30FD1EB}"/>
          </ac:spMkLst>
        </pc:spChg>
      </pc:sldChg>
      <pc:sldChg chg="modSp add mod">
        <pc:chgData name="Arne Dankers" userId="e0ddac36-763f-4e0b-9044-4de78ae09385" providerId="ADAL" clId="{120B6212-F61C-4988-B738-09BC87729D6C}" dt="2024-01-15T12:39:47.086" v="875" actId="20577"/>
        <pc:sldMkLst>
          <pc:docMk/>
          <pc:sldMk cId="2079456784" sldId="279"/>
        </pc:sldMkLst>
        <pc:spChg chg="mod">
          <ac:chgData name="Arne Dankers" userId="e0ddac36-763f-4e0b-9044-4de78ae09385" providerId="ADAL" clId="{120B6212-F61C-4988-B738-09BC87729D6C}" dt="2024-01-15T12:39:47.086" v="875" actId="20577"/>
          <ac:spMkLst>
            <pc:docMk/>
            <pc:sldMk cId="2079456784" sldId="279"/>
            <ac:spMk id="3" creationId="{AC8DB777-CB9C-CBE3-1FE1-7ABDF30FD1EB}"/>
          </ac:spMkLst>
        </pc:spChg>
      </pc:sldChg>
      <pc:sldChg chg="modSp add mod">
        <pc:chgData name="Arne Dankers" userId="e0ddac36-763f-4e0b-9044-4de78ae09385" providerId="ADAL" clId="{120B6212-F61C-4988-B738-09BC87729D6C}" dt="2024-01-15T12:42:29.911" v="1065" actId="20577"/>
        <pc:sldMkLst>
          <pc:docMk/>
          <pc:sldMk cId="2581785492" sldId="280"/>
        </pc:sldMkLst>
        <pc:spChg chg="mod">
          <ac:chgData name="Arne Dankers" userId="e0ddac36-763f-4e0b-9044-4de78ae09385" providerId="ADAL" clId="{120B6212-F61C-4988-B738-09BC87729D6C}" dt="2024-01-15T12:42:29.911" v="1065" actId="20577"/>
          <ac:spMkLst>
            <pc:docMk/>
            <pc:sldMk cId="2581785492" sldId="280"/>
            <ac:spMk id="3" creationId="{AC8DB777-CB9C-CBE3-1FE1-7ABDF30FD1EB}"/>
          </ac:spMkLst>
        </pc:spChg>
      </pc:sldChg>
      <pc:sldChg chg="modSp new mod">
        <pc:chgData name="Arne Dankers" userId="e0ddac36-763f-4e0b-9044-4de78ae09385" providerId="ADAL" clId="{120B6212-F61C-4988-B738-09BC87729D6C}" dt="2024-01-15T12:53:06.297" v="1385" actId="20577"/>
        <pc:sldMkLst>
          <pc:docMk/>
          <pc:sldMk cId="1111153287" sldId="281"/>
        </pc:sldMkLst>
        <pc:spChg chg="mod">
          <ac:chgData name="Arne Dankers" userId="e0ddac36-763f-4e0b-9044-4de78ae09385" providerId="ADAL" clId="{120B6212-F61C-4988-B738-09BC87729D6C}" dt="2024-01-15T12:47:48.391" v="1088" actId="20577"/>
          <ac:spMkLst>
            <pc:docMk/>
            <pc:sldMk cId="1111153287" sldId="281"/>
            <ac:spMk id="2" creationId="{949E2F42-0D32-C577-8ADB-15C447415D36}"/>
          </ac:spMkLst>
        </pc:spChg>
        <pc:spChg chg="mod">
          <ac:chgData name="Arne Dankers" userId="e0ddac36-763f-4e0b-9044-4de78ae09385" providerId="ADAL" clId="{120B6212-F61C-4988-B738-09BC87729D6C}" dt="2024-01-15T12:53:06.297" v="1385" actId="20577"/>
          <ac:spMkLst>
            <pc:docMk/>
            <pc:sldMk cId="1111153287" sldId="281"/>
            <ac:spMk id="3" creationId="{148817DA-6FEA-10BC-7DCA-B0EC82970DBB}"/>
          </ac:spMkLst>
        </pc:spChg>
      </pc:sldChg>
      <pc:sldChg chg="modSp new mod">
        <pc:chgData name="Arne Dankers" userId="e0ddac36-763f-4e0b-9044-4de78ae09385" providerId="ADAL" clId="{120B6212-F61C-4988-B738-09BC87729D6C}" dt="2024-01-15T12:56:50.694" v="1522" actId="20577"/>
        <pc:sldMkLst>
          <pc:docMk/>
          <pc:sldMk cId="4148495121" sldId="282"/>
        </pc:sldMkLst>
        <pc:spChg chg="mod">
          <ac:chgData name="Arne Dankers" userId="e0ddac36-763f-4e0b-9044-4de78ae09385" providerId="ADAL" clId="{120B6212-F61C-4988-B738-09BC87729D6C}" dt="2024-01-15T12:53:42.205" v="1411" actId="20577"/>
          <ac:spMkLst>
            <pc:docMk/>
            <pc:sldMk cId="4148495121" sldId="282"/>
            <ac:spMk id="2" creationId="{6274FE1C-4470-F20F-BA74-DDD90D5C8E32}"/>
          </ac:spMkLst>
        </pc:spChg>
        <pc:spChg chg="mod">
          <ac:chgData name="Arne Dankers" userId="e0ddac36-763f-4e0b-9044-4de78ae09385" providerId="ADAL" clId="{120B6212-F61C-4988-B738-09BC87729D6C}" dt="2024-01-15T12:56:50.694" v="1522" actId="20577"/>
          <ac:spMkLst>
            <pc:docMk/>
            <pc:sldMk cId="4148495121" sldId="282"/>
            <ac:spMk id="3" creationId="{F89C9A35-D1A5-1F48-2329-CFEF7A150087}"/>
          </ac:spMkLst>
        </pc:spChg>
      </pc:sldChg>
      <pc:sldChg chg="modSp new mod">
        <pc:chgData name="Arne Dankers" userId="e0ddac36-763f-4e0b-9044-4de78ae09385" providerId="ADAL" clId="{120B6212-F61C-4988-B738-09BC87729D6C}" dt="2024-01-15T12:57:28.264" v="1540" actId="20577"/>
        <pc:sldMkLst>
          <pc:docMk/>
          <pc:sldMk cId="4022903174" sldId="283"/>
        </pc:sldMkLst>
        <pc:spChg chg="mod">
          <ac:chgData name="Arne Dankers" userId="e0ddac36-763f-4e0b-9044-4de78ae09385" providerId="ADAL" clId="{120B6212-F61C-4988-B738-09BC87729D6C}" dt="2024-01-15T12:57:28.264" v="1540" actId="20577"/>
          <ac:spMkLst>
            <pc:docMk/>
            <pc:sldMk cId="4022903174" sldId="283"/>
            <ac:spMk id="2" creationId="{22506A26-084D-EE78-7CF7-7593C5EED3AD}"/>
          </ac:spMkLst>
        </pc:spChg>
      </pc:sldChg>
      <pc:sldChg chg="modSp new mod">
        <pc:chgData name="Arne Dankers" userId="e0ddac36-763f-4e0b-9044-4de78ae09385" providerId="ADAL" clId="{120B6212-F61C-4988-B738-09BC87729D6C}" dt="2024-01-15T13:03:18.914" v="1601" actId="21"/>
        <pc:sldMkLst>
          <pc:docMk/>
          <pc:sldMk cId="3715925768" sldId="284"/>
        </pc:sldMkLst>
        <pc:spChg chg="mod">
          <ac:chgData name="Arne Dankers" userId="e0ddac36-763f-4e0b-9044-4de78ae09385" providerId="ADAL" clId="{120B6212-F61C-4988-B738-09BC87729D6C}" dt="2024-01-15T12:57:56.040" v="1577" actId="20577"/>
          <ac:spMkLst>
            <pc:docMk/>
            <pc:sldMk cId="3715925768" sldId="284"/>
            <ac:spMk id="2" creationId="{F7E1FCF8-A013-D720-3AC5-3985D1D972A1}"/>
          </ac:spMkLst>
        </pc:spChg>
        <pc:spChg chg="mod">
          <ac:chgData name="Arne Dankers" userId="e0ddac36-763f-4e0b-9044-4de78ae09385" providerId="ADAL" clId="{120B6212-F61C-4988-B738-09BC87729D6C}" dt="2024-01-15T13:03:18.914" v="1601" actId="21"/>
          <ac:spMkLst>
            <pc:docMk/>
            <pc:sldMk cId="3715925768" sldId="284"/>
            <ac:spMk id="3" creationId="{50304432-562A-7929-62B0-B66D0FF1F0AB}"/>
          </ac:spMkLst>
        </pc:spChg>
      </pc:sldChg>
      <pc:sldChg chg="modSp new mod">
        <pc:chgData name="Arne Dankers" userId="e0ddac36-763f-4e0b-9044-4de78ae09385" providerId="ADAL" clId="{120B6212-F61C-4988-B738-09BC87729D6C}" dt="2024-01-15T13:12:07.718" v="1818" actId="20577"/>
        <pc:sldMkLst>
          <pc:docMk/>
          <pc:sldMk cId="1691699452" sldId="285"/>
        </pc:sldMkLst>
        <pc:spChg chg="mod">
          <ac:chgData name="Arne Dankers" userId="e0ddac36-763f-4e0b-9044-4de78ae09385" providerId="ADAL" clId="{120B6212-F61C-4988-B738-09BC87729D6C}" dt="2024-01-15T13:01:38.303" v="1594" actId="20577"/>
          <ac:spMkLst>
            <pc:docMk/>
            <pc:sldMk cId="1691699452" sldId="285"/>
            <ac:spMk id="2" creationId="{5FC18EB4-7B15-6F3F-6518-1C6EE0886FD9}"/>
          </ac:spMkLst>
        </pc:spChg>
        <pc:spChg chg="mod">
          <ac:chgData name="Arne Dankers" userId="e0ddac36-763f-4e0b-9044-4de78ae09385" providerId="ADAL" clId="{120B6212-F61C-4988-B738-09BC87729D6C}" dt="2024-01-15T13:12:07.718" v="1818" actId="20577"/>
          <ac:spMkLst>
            <pc:docMk/>
            <pc:sldMk cId="1691699452" sldId="285"/>
            <ac:spMk id="3" creationId="{7ACB81E9-C8BB-DB2A-0329-2E17D2FBD26F}"/>
          </ac:spMkLst>
        </pc:spChg>
      </pc:sldChg>
      <pc:sldChg chg="addSp modSp add mod">
        <pc:chgData name="Arne Dankers" userId="e0ddac36-763f-4e0b-9044-4de78ae09385" providerId="ADAL" clId="{120B6212-F61C-4988-B738-09BC87729D6C}" dt="2024-01-15T13:19:36.017" v="2034" actId="20577"/>
        <pc:sldMkLst>
          <pc:docMk/>
          <pc:sldMk cId="443977010" sldId="286"/>
        </pc:sldMkLst>
        <pc:spChg chg="mod">
          <ac:chgData name="Arne Dankers" userId="e0ddac36-763f-4e0b-9044-4de78ae09385" providerId="ADAL" clId="{120B6212-F61C-4988-B738-09BC87729D6C}" dt="2024-01-15T13:19:36.017" v="2034" actId="20577"/>
          <ac:spMkLst>
            <pc:docMk/>
            <pc:sldMk cId="443977010" sldId="286"/>
            <ac:spMk id="3" creationId="{7ACB81E9-C8BB-DB2A-0329-2E17D2FBD26F}"/>
          </ac:spMkLst>
        </pc:spChg>
        <pc:spChg chg="add mod">
          <ac:chgData name="Arne Dankers" userId="e0ddac36-763f-4e0b-9044-4de78ae09385" providerId="ADAL" clId="{120B6212-F61C-4988-B738-09BC87729D6C}" dt="2024-01-15T13:19:04.111" v="2029" actId="14100"/>
          <ac:spMkLst>
            <pc:docMk/>
            <pc:sldMk cId="443977010" sldId="286"/>
            <ac:spMk id="5" creationId="{412582F0-6B87-36C8-7817-B30BBF2A083A}"/>
          </ac:spMkLst>
        </pc:spChg>
        <pc:spChg chg="add mod">
          <ac:chgData name="Arne Dankers" userId="e0ddac36-763f-4e0b-9044-4de78ae09385" providerId="ADAL" clId="{120B6212-F61C-4988-B738-09BC87729D6C}" dt="2024-01-15T13:18:09.785" v="1973" actId="1076"/>
          <ac:spMkLst>
            <pc:docMk/>
            <pc:sldMk cId="443977010" sldId="286"/>
            <ac:spMk id="6" creationId="{B60A12BE-781D-1DC2-A88B-D5691D37B685}"/>
          </ac:spMkLst>
        </pc:spChg>
        <pc:spChg chg="add mod">
          <ac:chgData name="Arne Dankers" userId="e0ddac36-763f-4e0b-9044-4de78ae09385" providerId="ADAL" clId="{120B6212-F61C-4988-B738-09BC87729D6C}" dt="2024-01-15T13:18:26.872" v="1992" actId="1076"/>
          <ac:spMkLst>
            <pc:docMk/>
            <pc:sldMk cId="443977010" sldId="286"/>
            <ac:spMk id="7" creationId="{58746506-4BB7-DE2A-1186-CD6ED3F62720}"/>
          </ac:spMkLst>
        </pc:spChg>
        <pc:spChg chg="add mod">
          <ac:chgData name="Arne Dankers" userId="e0ddac36-763f-4e0b-9044-4de78ae09385" providerId="ADAL" clId="{120B6212-F61C-4988-B738-09BC87729D6C}" dt="2024-01-15T13:18:47.990" v="2028" actId="1076"/>
          <ac:spMkLst>
            <pc:docMk/>
            <pc:sldMk cId="443977010" sldId="286"/>
            <ac:spMk id="8" creationId="{10067BF0-323B-7031-09A9-51B066E65289}"/>
          </ac:spMkLst>
        </pc:spChg>
      </pc:sldChg>
      <pc:sldChg chg="addSp delSp modSp new mod">
        <pc:chgData name="Arne Dankers" userId="e0ddac36-763f-4e0b-9044-4de78ae09385" providerId="ADAL" clId="{120B6212-F61C-4988-B738-09BC87729D6C}" dt="2024-01-15T13:25:16.642" v="2147" actId="1076"/>
        <pc:sldMkLst>
          <pc:docMk/>
          <pc:sldMk cId="502630114" sldId="287"/>
        </pc:sldMkLst>
        <pc:spChg chg="mod">
          <ac:chgData name="Arne Dankers" userId="e0ddac36-763f-4e0b-9044-4de78ae09385" providerId="ADAL" clId="{120B6212-F61C-4988-B738-09BC87729D6C}" dt="2024-01-15T13:22:33.082" v="2052" actId="20577"/>
          <ac:spMkLst>
            <pc:docMk/>
            <pc:sldMk cId="502630114" sldId="287"/>
            <ac:spMk id="2" creationId="{5DD40671-96D2-6D71-61F1-986DDD790184}"/>
          </ac:spMkLst>
        </pc:spChg>
        <pc:spChg chg="add del mod">
          <ac:chgData name="Arne Dankers" userId="e0ddac36-763f-4e0b-9044-4de78ae09385" providerId="ADAL" clId="{120B6212-F61C-4988-B738-09BC87729D6C}" dt="2024-01-15T13:22:46.122" v="2056" actId="478"/>
          <ac:spMkLst>
            <pc:docMk/>
            <pc:sldMk cId="502630114" sldId="287"/>
            <ac:spMk id="3" creationId="{DCDDA226-38FB-FAB8-8850-B6EB11E034E3}"/>
          </ac:spMkLst>
        </pc:spChg>
        <pc:spChg chg="add del mod">
          <ac:chgData name="Arne Dankers" userId="e0ddac36-763f-4e0b-9044-4de78ae09385" providerId="ADAL" clId="{120B6212-F61C-4988-B738-09BC87729D6C}" dt="2024-01-15T13:22:42.005" v="2054"/>
          <ac:spMkLst>
            <pc:docMk/>
            <pc:sldMk cId="502630114" sldId="287"/>
            <ac:spMk id="5" creationId="{83591467-B81F-45CC-9653-E7A52E68923F}"/>
          </ac:spMkLst>
        </pc:spChg>
        <pc:spChg chg="add del mod">
          <ac:chgData name="Arne Dankers" userId="e0ddac36-763f-4e0b-9044-4de78ae09385" providerId="ADAL" clId="{120B6212-F61C-4988-B738-09BC87729D6C}" dt="2024-01-15T13:23:12.338" v="2060" actId="478"/>
          <ac:spMkLst>
            <pc:docMk/>
            <pc:sldMk cId="502630114" sldId="287"/>
            <ac:spMk id="6" creationId="{4C33764C-B0E2-8D74-1D39-0A1D760B7470}"/>
          </ac:spMkLst>
        </pc:spChg>
        <pc:spChg chg="add mod">
          <ac:chgData name="Arne Dankers" userId="e0ddac36-763f-4e0b-9044-4de78ae09385" providerId="ADAL" clId="{120B6212-F61C-4988-B738-09BC87729D6C}" dt="2024-01-15T13:23:56.859" v="2069" actId="1076"/>
          <ac:spMkLst>
            <pc:docMk/>
            <pc:sldMk cId="502630114" sldId="287"/>
            <ac:spMk id="7" creationId="{572875D4-CA98-1979-3136-F11D2A75E4C6}"/>
          </ac:spMkLst>
        </pc:spChg>
        <pc:spChg chg="add mod">
          <ac:chgData name="Arne Dankers" userId="e0ddac36-763f-4e0b-9044-4de78ae09385" providerId="ADAL" clId="{120B6212-F61C-4988-B738-09BC87729D6C}" dt="2024-01-15T13:23:56.859" v="2069" actId="1076"/>
          <ac:spMkLst>
            <pc:docMk/>
            <pc:sldMk cId="502630114" sldId="287"/>
            <ac:spMk id="8" creationId="{103CD47E-BC2D-D2B1-6AA6-7CD15545ED43}"/>
          </ac:spMkLst>
        </pc:spChg>
        <pc:spChg chg="add mod">
          <ac:chgData name="Arne Dankers" userId="e0ddac36-763f-4e0b-9044-4de78ae09385" providerId="ADAL" clId="{120B6212-F61C-4988-B738-09BC87729D6C}" dt="2024-01-15T13:23:56.859" v="2069" actId="1076"/>
          <ac:spMkLst>
            <pc:docMk/>
            <pc:sldMk cId="502630114" sldId="287"/>
            <ac:spMk id="9" creationId="{8B527CE9-3DDA-6B3F-230A-D8F806922B73}"/>
          </ac:spMkLst>
        </pc:spChg>
        <pc:spChg chg="add mod">
          <ac:chgData name="Arne Dankers" userId="e0ddac36-763f-4e0b-9044-4de78ae09385" providerId="ADAL" clId="{120B6212-F61C-4988-B738-09BC87729D6C}" dt="2024-01-15T13:23:56.859" v="2069" actId="1076"/>
          <ac:spMkLst>
            <pc:docMk/>
            <pc:sldMk cId="502630114" sldId="287"/>
            <ac:spMk id="10" creationId="{8492AF18-6F4C-3540-8668-9EAACDC2BDEB}"/>
          </ac:spMkLst>
        </pc:spChg>
        <pc:spChg chg="add mod">
          <ac:chgData name="Arne Dankers" userId="e0ddac36-763f-4e0b-9044-4de78ae09385" providerId="ADAL" clId="{120B6212-F61C-4988-B738-09BC87729D6C}" dt="2024-01-15T13:23:49.641" v="2068" actId="1076"/>
          <ac:spMkLst>
            <pc:docMk/>
            <pc:sldMk cId="502630114" sldId="287"/>
            <ac:spMk id="12" creationId="{B8E2C1A5-B643-E14C-E1DD-E549573AC2F6}"/>
          </ac:spMkLst>
        </pc:spChg>
        <pc:spChg chg="add del mod">
          <ac:chgData name="Arne Dankers" userId="e0ddac36-763f-4e0b-9044-4de78ae09385" providerId="ADAL" clId="{120B6212-F61C-4988-B738-09BC87729D6C}" dt="2024-01-15T13:24:30.153" v="2076" actId="478"/>
          <ac:spMkLst>
            <pc:docMk/>
            <pc:sldMk cId="502630114" sldId="287"/>
            <ac:spMk id="13" creationId="{6C08A5F8-6C64-DAD8-25F5-337BDED5A962}"/>
          </ac:spMkLst>
        </pc:spChg>
        <pc:spChg chg="add mod">
          <ac:chgData name="Arne Dankers" userId="e0ddac36-763f-4e0b-9044-4de78ae09385" providerId="ADAL" clId="{120B6212-F61C-4988-B738-09BC87729D6C}" dt="2024-01-15T13:24:52.497" v="2126" actId="207"/>
          <ac:spMkLst>
            <pc:docMk/>
            <pc:sldMk cId="502630114" sldId="287"/>
            <ac:spMk id="14" creationId="{27BDEA53-B51B-0BE3-AC4E-0F7C4823C47E}"/>
          </ac:spMkLst>
        </pc:spChg>
        <pc:spChg chg="add mod">
          <ac:chgData name="Arne Dankers" userId="e0ddac36-763f-4e0b-9044-4de78ae09385" providerId="ADAL" clId="{120B6212-F61C-4988-B738-09BC87729D6C}" dt="2024-01-15T13:25:16.642" v="2147" actId="1076"/>
          <ac:spMkLst>
            <pc:docMk/>
            <pc:sldMk cId="502630114" sldId="287"/>
            <ac:spMk id="15" creationId="{6B7B4492-48D1-7C9D-8B09-6FC7BB1B7BC7}"/>
          </ac:spMkLst>
        </pc:spChg>
      </pc:sldChg>
      <pc:sldChg chg="modSp new mod">
        <pc:chgData name="Arne Dankers" userId="e0ddac36-763f-4e0b-9044-4de78ae09385" providerId="ADAL" clId="{120B6212-F61C-4988-B738-09BC87729D6C}" dt="2024-01-15T13:25:58.433" v="2175" actId="20577"/>
        <pc:sldMkLst>
          <pc:docMk/>
          <pc:sldMk cId="267699724" sldId="288"/>
        </pc:sldMkLst>
        <pc:spChg chg="mod">
          <ac:chgData name="Arne Dankers" userId="e0ddac36-763f-4e0b-9044-4de78ae09385" providerId="ADAL" clId="{120B6212-F61C-4988-B738-09BC87729D6C}" dt="2024-01-15T13:25:58.433" v="2175" actId="20577"/>
          <ac:spMkLst>
            <pc:docMk/>
            <pc:sldMk cId="267699724" sldId="288"/>
            <ac:spMk id="2" creationId="{211355E5-2A6D-B3C7-7E71-04784EF51B4D}"/>
          </ac:spMkLst>
        </pc:spChg>
      </pc:sldChg>
      <pc:sldChg chg="modSp new mod">
        <pc:chgData name="Arne Dankers" userId="e0ddac36-763f-4e0b-9044-4de78ae09385" providerId="ADAL" clId="{120B6212-F61C-4988-B738-09BC87729D6C}" dt="2024-01-15T13:26:16.385" v="2214" actId="20577"/>
        <pc:sldMkLst>
          <pc:docMk/>
          <pc:sldMk cId="2433544563" sldId="289"/>
        </pc:sldMkLst>
        <pc:spChg chg="mod">
          <ac:chgData name="Arne Dankers" userId="e0ddac36-763f-4e0b-9044-4de78ae09385" providerId="ADAL" clId="{120B6212-F61C-4988-B738-09BC87729D6C}" dt="2024-01-15T13:26:16.385" v="2214" actId="20577"/>
          <ac:spMkLst>
            <pc:docMk/>
            <pc:sldMk cId="2433544563" sldId="289"/>
            <ac:spMk id="2" creationId="{30702A76-AC7D-BAF8-A039-6D15DBE91717}"/>
          </ac:spMkLst>
        </pc:spChg>
      </pc:sldChg>
      <pc:sldChg chg="addSp delSp modSp new mod">
        <pc:chgData name="Arne Dankers" userId="e0ddac36-763f-4e0b-9044-4de78ae09385" providerId="ADAL" clId="{120B6212-F61C-4988-B738-09BC87729D6C}" dt="2024-01-15T13:33:43.498" v="2333" actId="478"/>
        <pc:sldMkLst>
          <pc:docMk/>
          <pc:sldMk cId="3275981489" sldId="290"/>
        </pc:sldMkLst>
        <pc:spChg chg="mod">
          <ac:chgData name="Arne Dankers" userId="e0ddac36-763f-4e0b-9044-4de78ae09385" providerId="ADAL" clId="{120B6212-F61C-4988-B738-09BC87729D6C}" dt="2024-01-15T13:32:53.777" v="2328" actId="1076"/>
          <ac:spMkLst>
            <pc:docMk/>
            <pc:sldMk cId="3275981489" sldId="290"/>
            <ac:spMk id="2" creationId="{26D6450F-EA3D-4692-B9C6-A75022FB7056}"/>
          </ac:spMkLst>
        </pc:spChg>
        <pc:spChg chg="del">
          <ac:chgData name="Arne Dankers" userId="e0ddac36-763f-4e0b-9044-4de78ae09385" providerId="ADAL" clId="{120B6212-F61C-4988-B738-09BC87729D6C}" dt="2024-01-15T13:29:59.111" v="2230"/>
          <ac:spMkLst>
            <pc:docMk/>
            <pc:sldMk cId="3275981489" sldId="290"/>
            <ac:spMk id="3" creationId="{E5B7F4CE-54DE-4E41-FE05-636BA238AD25}"/>
          </ac:spMkLst>
        </pc:spChg>
        <pc:spChg chg="add mod">
          <ac:chgData name="Arne Dankers" userId="e0ddac36-763f-4e0b-9044-4de78ae09385" providerId="ADAL" clId="{120B6212-F61C-4988-B738-09BC87729D6C}" dt="2024-01-15T13:31:38.745" v="2327" actId="1076"/>
          <ac:spMkLst>
            <pc:docMk/>
            <pc:sldMk cId="3275981489" sldId="290"/>
            <ac:spMk id="7" creationId="{8E0349AB-73F5-2205-E58F-6C4C3EC65E98}"/>
          </ac:spMkLst>
        </pc:spChg>
        <pc:spChg chg="add del mod">
          <ac:chgData name="Arne Dankers" userId="e0ddac36-763f-4e0b-9044-4de78ae09385" providerId="ADAL" clId="{120B6212-F61C-4988-B738-09BC87729D6C}" dt="2024-01-15T13:33:43.498" v="2333" actId="478"/>
          <ac:spMkLst>
            <pc:docMk/>
            <pc:sldMk cId="3275981489" sldId="290"/>
            <ac:spMk id="8" creationId="{7130E1EC-E756-AB01-F4F8-0134A0A14B84}"/>
          </ac:spMkLst>
        </pc:spChg>
        <pc:picChg chg="add mod">
          <ac:chgData name="Arne Dankers" userId="e0ddac36-763f-4e0b-9044-4de78ae09385" providerId="ADAL" clId="{120B6212-F61C-4988-B738-09BC87729D6C}" dt="2024-01-15T13:30:36.873" v="2234" actId="1076"/>
          <ac:picMkLst>
            <pc:docMk/>
            <pc:sldMk cId="3275981489" sldId="290"/>
            <ac:picMk id="6" creationId="{63D0972C-9B24-BB0D-83AF-66F29238730B}"/>
          </ac:picMkLst>
        </pc:picChg>
      </pc:sldChg>
      <pc:sldChg chg="modSp add mod">
        <pc:chgData name="Arne Dankers" userId="e0ddac36-763f-4e0b-9044-4de78ae09385" providerId="ADAL" clId="{120B6212-F61C-4988-B738-09BC87729D6C}" dt="2024-01-15T13:37:44.266" v="2527" actId="20577"/>
        <pc:sldMkLst>
          <pc:docMk/>
          <pc:sldMk cId="3563808700" sldId="291"/>
        </pc:sldMkLst>
        <pc:spChg chg="mod">
          <ac:chgData name="Arne Dankers" userId="e0ddac36-763f-4e0b-9044-4de78ae09385" providerId="ADAL" clId="{120B6212-F61C-4988-B738-09BC87729D6C}" dt="2024-01-15T13:37:44.266" v="2527" actId="20577"/>
          <ac:spMkLst>
            <pc:docMk/>
            <pc:sldMk cId="3563808700" sldId="291"/>
            <ac:spMk id="7" creationId="{8E0349AB-73F5-2205-E58F-6C4C3EC65E98}"/>
          </ac:spMkLst>
        </pc:spChg>
        <pc:picChg chg="mod">
          <ac:chgData name="Arne Dankers" userId="e0ddac36-763f-4e0b-9044-4de78ae09385" providerId="ADAL" clId="{120B6212-F61C-4988-B738-09BC87729D6C}" dt="2024-01-15T13:34:06.242" v="2337" actId="1076"/>
          <ac:picMkLst>
            <pc:docMk/>
            <pc:sldMk cId="3563808700" sldId="291"/>
            <ac:picMk id="6" creationId="{63D0972C-9B24-BB0D-83AF-66F29238730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 / additional designations</a:t>
            </a:r>
            <a:br>
              <a:rPr lang="en-US"/>
            </a:br>
            <a:r>
              <a:rPr lang="en-US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This slide is for one big, </a:t>
            </a:r>
            <a:br>
              <a:rPr lang="en-US"/>
            </a:br>
            <a:r>
              <a:rPr lang="en-US"/>
              <a:t>bold statement. Bullet </a:t>
            </a:r>
            <a:br>
              <a:rPr lang="en-US"/>
            </a:br>
            <a:r>
              <a:rPr lang="en-US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Thank you for attending! </a:t>
            </a:r>
            <a:br>
              <a:rPr lang="en-US"/>
            </a:br>
            <a:r>
              <a:rPr lang="en-US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For more information go to </a:t>
            </a:r>
            <a:r>
              <a:rPr lang="en-US" err="1"/>
              <a:t>ucalgary.ca</a:t>
            </a:r>
            <a:r>
              <a:rPr lang="en-US"/>
              <a:t>/</a:t>
            </a:r>
            <a:r>
              <a:rPr lang="en-US" err="1"/>
              <a:t>webaddress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 err="1"/>
              <a:t>presentersemail@ucalgary.ca</a:t>
            </a:r>
            <a:br>
              <a:rPr lang="en-US"/>
            </a:br>
            <a:r>
              <a:rPr lang="en-US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33A7-5FAF-7E4C-B3D7-17132204F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ENEL 441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4ED0D-A202-2C42-8CC0-EE323836B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Control Systems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39BAF-497B-114A-ADA3-745184DA3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Arne Dankers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60A7D-2996-BA40-813C-919B89179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10-01-2023</a:t>
            </a:r>
          </a:p>
        </p:txBody>
      </p:sp>
    </p:spTree>
    <p:extLst>
      <p:ext uri="{BB962C8B-B14F-4D97-AF65-F5344CB8AC3E}">
        <p14:creationId xmlns:p14="http://schemas.microsoft.com/office/powerpoint/2010/main" val="234139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91FF-5393-206F-4B83-6F66423E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Solution to Practice Problem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76F90E-FE85-142D-D009-2E64C710E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89" y="1497366"/>
            <a:ext cx="5730300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C8328-C7B1-05EF-4197-2630E6A4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C3198-4B48-5AB8-B366-8FDC361AA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2958"/>
            <a:ext cx="5855222" cy="42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5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8B42-3FDA-9D66-564C-907BEF0C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Solution to Practice Problem 2 (continued)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2B04-6017-0754-3C31-AF51EE05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F58AAB3-C7D8-AEA9-EDDD-D7EEED0A7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828" y="1370806"/>
            <a:ext cx="4454898" cy="5142089"/>
          </a:xfrm>
        </p:spPr>
      </p:pic>
    </p:spTree>
    <p:extLst>
      <p:ext uri="{BB962C8B-B14F-4D97-AF65-F5344CB8AC3E}">
        <p14:creationId xmlns:p14="http://schemas.microsoft.com/office/powerpoint/2010/main" val="419105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EB4-7B15-6F3F-6518-1C6EE088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Laplace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B81E9-C8BB-DB2A-0329-2E17D2FBD2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What is the solution x(t)?</a:t>
                </a:r>
              </a:p>
              <a:p>
                <a:pPr marL="0" indent="0">
                  <a:buNone/>
                </a:pPr>
                <a:r>
                  <a:rPr lang="en-CA"/>
                  <a:t>Take Laplace transform of both sides: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Recall Laplace transform of </a:t>
                </a:r>
                <a:endParaRPr lang="en-CA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B81E9-C8BB-DB2A-0329-2E17D2FBD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AB165-C468-560A-43DD-CF2BCC27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8D046-41AE-ECFF-7B28-4DC6869E1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49" y="5102516"/>
            <a:ext cx="4751023" cy="157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9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8EB4-7B15-6F3F-6518-1C6EE088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Laplace Transform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B81E9-C8BB-DB2A-0329-2E17D2FBD2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8" y="1773195"/>
                <a:ext cx="11115252" cy="472007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CA" sz="2400" dirty="0"/>
              </a:p>
              <a:p>
                <a:pPr marL="0" indent="0">
                  <a:buNone/>
                </a:pPr>
                <a:r>
                  <a:rPr lang="en-CA" sz="2400" dirty="0"/>
                  <a:t>What is the solution x(t)?</a:t>
                </a:r>
              </a:p>
              <a:p>
                <a:pPr marL="0" indent="0">
                  <a:buNone/>
                </a:pPr>
                <a:r>
                  <a:rPr lang="en-CA" sz="2400" dirty="0"/>
                  <a:t>Take Laplace transform of both sides: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𝑠𝑥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𝑠𝑋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/>
              </a:p>
              <a:p>
                <a:pPr marL="0" indent="0">
                  <a:buNone/>
                </a:pPr>
                <a:r>
                  <a:rPr lang="en-CA" sz="2400" dirty="0"/>
                  <a:t>Gather terms: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𝑠𝑥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/>
              </a:p>
              <a:p>
                <a:pPr marL="0" indent="0">
                  <a:buNone/>
                </a:pPr>
                <a:r>
                  <a:rPr lang="en-CA" sz="2400" dirty="0"/>
                  <a:t>Solve for 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𝑠𝑥</m:t>
                          </m:r>
                          <m:d>
                            <m:d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 dirty="0"/>
              </a:p>
              <a:p>
                <a:pPr marL="0" indent="0">
                  <a:buNone/>
                </a:pPr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CB81E9-C8BB-DB2A-0329-2E17D2FBD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8" y="1773195"/>
                <a:ext cx="11115252" cy="4720072"/>
              </a:xfrm>
              <a:blipFill>
                <a:blip r:embed="rId2"/>
                <a:stretch>
                  <a:fillRect l="-8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AB165-C468-560A-43DD-CF2BCC27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12582F0-6B87-36C8-7817-B30BBF2A083A}"/>
              </a:ext>
            </a:extLst>
          </p:cNvPr>
          <p:cNvSpPr/>
          <p:nvPr/>
        </p:nvSpPr>
        <p:spPr>
          <a:xfrm rot="16200000">
            <a:off x="4204699" y="4543746"/>
            <a:ext cx="421240" cy="2738063"/>
          </a:xfrm>
          <a:prstGeom prst="leftBrace">
            <a:avLst>
              <a:gd name="adj1" fmla="val 3760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B60A12BE-781D-1DC2-A88B-D5691D37B685}"/>
              </a:ext>
            </a:extLst>
          </p:cNvPr>
          <p:cNvSpPr/>
          <p:nvPr/>
        </p:nvSpPr>
        <p:spPr>
          <a:xfrm rot="16200000">
            <a:off x="7917951" y="3870219"/>
            <a:ext cx="421240" cy="4065142"/>
          </a:xfrm>
          <a:prstGeom prst="leftBrace">
            <a:avLst>
              <a:gd name="adj1" fmla="val 3760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746506-4BB7-DE2A-1186-CD6ED3F62720}"/>
              </a:ext>
            </a:extLst>
          </p:cNvPr>
          <p:cNvSpPr txBox="1"/>
          <p:nvPr/>
        </p:nvSpPr>
        <p:spPr>
          <a:xfrm>
            <a:off x="3331015" y="6123935"/>
            <a:ext cx="172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Forced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67BF0-323B-7031-09A9-51B066E65289}"/>
              </a:ext>
            </a:extLst>
          </p:cNvPr>
          <p:cNvSpPr txBox="1"/>
          <p:nvPr/>
        </p:nvSpPr>
        <p:spPr>
          <a:xfrm>
            <a:off x="6585735" y="6176726"/>
            <a:ext cx="334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Response due to initial conditions</a:t>
            </a:r>
          </a:p>
        </p:txBody>
      </p:sp>
    </p:spTree>
    <p:extLst>
      <p:ext uri="{BB962C8B-B14F-4D97-AF65-F5344CB8AC3E}">
        <p14:creationId xmlns:p14="http://schemas.microsoft.com/office/powerpoint/2010/main" val="44397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0671-96D2-6D71-61F1-986DDD79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Laplace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E04D5-D393-CBC9-3C9D-2C91FE74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72875D4-CA98-1979-3136-F11D2A75E4C6}"/>
              </a:ext>
            </a:extLst>
          </p:cNvPr>
          <p:cNvSpPr/>
          <p:nvPr/>
        </p:nvSpPr>
        <p:spPr>
          <a:xfrm rot="16200000">
            <a:off x="3729912" y="1750749"/>
            <a:ext cx="421240" cy="2738063"/>
          </a:xfrm>
          <a:prstGeom prst="leftBrace">
            <a:avLst>
              <a:gd name="adj1" fmla="val 3760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03CD47E-BC2D-D2B1-6AA6-7CD15545ED43}"/>
              </a:ext>
            </a:extLst>
          </p:cNvPr>
          <p:cNvSpPr/>
          <p:nvPr/>
        </p:nvSpPr>
        <p:spPr>
          <a:xfrm rot="16200000">
            <a:off x="7443164" y="1077222"/>
            <a:ext cx="421240" cy="4065142"/>
          </a:xfrm>
          <a:prstGeom prst="leftBrace">
            <a:avLst>
              <a:gd name="adj1" fmla="val 3760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27CE9-3DDA-6B3F-230A-D8F806922B73}"/>
              </a:ext>
            </a:extLst>
          </p:cNvPr>
          <p:cNvSpPr txBox="1"/>
          <p:nvPr/>
        </p:nvSpPr>
        <p:spPr>
          <a:xfrm>
            <a:off x="2856228" y="3330938"/>
            <a:ext cx="172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Forced response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2AF18-6F4C-3540-8668-9EAACDC2BDEB}"/>
              </a:ext>
            </a:extLst>
          </p:cNvPr>
          <p:cNvSpPr txBox="1"/>
          <p:nvPr/>
        </p:nvSpPr>
        <p:spPr>
          <a:xfrm>
            <a:off x="6110948" y="3383729"/>
            <a:ext cx="334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Response due to initial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E2C1A5-B643-E14C-E1DD-E549573AC2F6}"/>
                  </a:ext>
                </a:extLst>
              </p:cNvPr>
              <p:cNvSpPr txBox="1"/>
              <p:nvPr/>
            </p:nvSpPr>
            <p:spPr>
              <a:xfrm>
                <a:off x="1458931" y="2027781"/>
                <a:ext cx="8227424" cy="871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𝑠𝑥</m:t>
                          </m:r>
                          <m:d>
                            <m:d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E2C1A5-B643-E14C-E1DD-E549573AC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931" y="2027781"/>
                <a:ext cx="8227424" cy="8713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7BDEA53-B51B-0BE3-AC4E-0F7C4823C47E}"/>
              </a:ext>
            </a:extLst>
          </p:cNvPr>
          <p:cNvSpPr/>
          <p:nvPr/>
        </p:nvSpPr>
        <p:spPr>
          <a:xfrm>
            <a:off x="2571500" y="2027781"/>
            <a:ext cx="2134064" cy="880842"/>
          </a:xfrm>
          <a:prstGeom prst="rect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7B4492-48D1-7C9D-8B09-6FC7BB1B7BC7}"/>
              </a:ext>
            </a:extLst>
          </p:cNvPr>
          <p:cNvSpPr txBox="1"/>
          <p:nvPr/>
        </p:nvSpPr>
        <p:spPr>
          <a:xfrm>
            <a:off x="2856228" y="1658449"/>
            <a:ext cx="177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502630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6A26-084D-EE78-7CF7-7593C5EE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Practice Problems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252C73-B781-D321-4232-129516A83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70618"/>
            <a:ext cx="5782482" cy="22196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283ED-0B1B-4EB6-9300-F034BF55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6E8FAB-E64E-EAD6-CAE7-B89ECBF8E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7" y="1695208"/>
            <a:ext cx="5820587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0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2A76-AC7D-BAF8-A039-6D15DBE9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Solutions to Practice Problems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BF7EDD-F3E5-9046-768E-A23B5937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4742" y="1878632"/>
            <a:ext cx="5988132" cy="31315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5E6F5-8897-0FF9-4341-C21618EC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44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344F-C37E-AD4C-1DC9-761DCA2B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Solutions to Practice Problems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0697B9-AD90-7AAB-0B90-CED737CA4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942" y="1497366"/>
            <a:ext cx="5190689" cy="23888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44A3A-B285-6651-7D3A-0A8C92128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5B1E7-EACC-4FEB-3D0F-75147741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7" y="4110132"/>
            <a:ext cx="3984125" cy="16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3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2978-51C5-7ADD-F7C4-C3FE118D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34B10-EC2D-0E3D-9C30-676F1F5D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Complex numbers</a:t>
            </a:r>
          </a:p>
          <a:p>
            <a:r>
              <a:rPr lang="en-CA"/>
              <a:t>Linear Algebra</a:t>
            </a:r>
          </a:p>
          <a:p>
            <a:r>
              <a:rPr lang="en-CA"/>
              <a:t>Differential Equations</a:t>
            </a:r>
          </a:p>
          <a:p>
            <a:r>
              <a:rPr lang="en-CA"/>
              <a:t>Transfer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26C1A-D4C2-125B-2F3A-622F421F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731972C-3E6E-D0B0-6E45-B39F241E6758}"/>
              </a:ext>
            </a:extLst>
          </p:cNvPr>
          <p:cNvSpPr/>
          <p:nvPr/>
        </p:nvSpPr>
        <p:spPr>
          <a:xfrm>
            <a:off x="4324351" y="1885949"/>
            <a:ext cx="266700" cy="920643"/>
          </a:xfrm>
          <a:prstGeom prst="rightBrace">
            <a:avLst>
              <a:gd name="adj1" fmla="val 5119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00616-9A81-A9C9-0AA6-CC5F7EED8F04}"/>
              </a:ext>
            </a:extLst>
          </p:cNvPr>
          <p:cNvSpPr txBox="1"/>
          <p:nvPr/>
        </p:nvSpPr>
        <p:spPr>
          <a:xfrm>
            <a:off x="4711285" y="2161604"/>
            <a:ext cx="110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Last week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59C6D5E-9FB8-6E29-9E70-38B34F89E5A5}"/>
              </a:ext>
            </a:extLst>
          </p:cNvPr>
          <p:cNvSpPr/>
          <p:nvPr/>
        </p:nvSpPr>
        <p:spPr>
          <a:xfrm>
            <a:off x="4343401" y="2873277"/>
            <a:ext cx="266700" cy="920643"/>
          </a:xfrm>
          <a:prstGeom prst="rightBrace">
            <a:avLst>
              <a:gd name="adj1" fmla="val 5119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52E28-3BED-FB4C-7717-6327FDF66E04}"/>
              </a:ext>
            </a:extLst>
          </p:cNvPr>
          <p:cNvSpPr txBox="1"/>
          <p:nvPr/>
        </p:nvSpPr>
        <p:spPr>
          <a:xfrm>
            <a:off x="4790331" y="3125770"/>
            <a:ext cx="71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today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F1B17-322B-2CEF-A5AA-25075F4FCAA9}"/>
              </a:ext>
            </a:extLst>
          </p:cNvPr>
          <p:cNvSpPr txBox="1"/>
          <p:nvPr/>
        </p:nvSpPr>
        <p:spPr>
          <a:xfrm>
            <a:off x="847725" y="4516842"/>
            <a:ext cx="554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Today we will focus on the mechanics of finding solutions</a:t>
            </a:r>
          </a:p>
        </p:txBody>
      </p:sp>
    </p:spTree>
    <p:extLst>
      <p:ext uri="{BB962C8B-B14F-4D97-AF65-F5344CB8AC3E}">
        <p14:creationId xmlns:p14="http://schemas.microsoft.com/office/powerpoint/2010/main" val="380663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6443-DDE1-E21F-FECE-32EBA608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DB777-CB9C-CBE3-1FE1-7ABDF30FD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What is x? To find the </a:t>
                </a:r>
                <a:r>
                  <a:rPr lang="en-CA" b="1">
                    <a:solidFill>
                      <a:srgbClr val="00B050"/>
                    </a:solidFill>
                  </a:rPr>
                  <a:t>general solution</a:t>
                </a:r>
                <a:r>
                  <a:rPr lang="en-CA"/>
                  <a:t>, plug in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𝑏𝑡</m:t>
                        </m:r>
                      </m:sup>
                    </m:sSup>
                  </m:oMath>
                </a14:m>
                <a:r>
                  <a:rPr lang="en-CA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𝑏𝑡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𝑏𝑡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𝑏𝑡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b="0"/>
              </a:p>
              <a:p>
                <a:pPr marL="0" indent="0">
                  <a:buNone/>
                </a:pPr>
                <a:r>
                  <a:rPr lang="en-CA"/>
                  <a:t>Factor: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𝑏𝑡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b="0"/>
              </a:p>
              <a:p>
                <a:pPr marL="0" indent="0">
                  <a:buNone/>
                </a:pPr>
                <a:r>
                  <a:rPr lang="en-CA"/>
                  <a:t>Factor again: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𝑏𝑡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Found two exponents (i.e. values of b) that will result in a solution to the differential equation when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𝑏𝑡</m:t>
                        </m:r>
                      </m:sup>
                    </m:sSup>
                  </m:oMath>
                </a14:m>
                <a:r>
                  <a:rPr lang="en-CA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DB777-CB9C-CBE3-1FE1-7ABDF30FD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3" r="-1754" b="-13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0676-995E-4B64-BCB1-2587A8FC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3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6443-DDE1-E21F-FECE-32EBA608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DB777-CB9C-CBE3-1FE1-7ABDF30FD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What is x(t)? </a:t>
                </a:r>
              </a:p>
              <a:p>
                <a:pPr marL="0" indent="0">
                  <a:buNone/>
                </a:pPr>
                <a:r>
                  <a:rPr lang="en-CA"/>
                  <a:t>General solution: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What are the values of c1 and c2?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DB777-CB9C-CBE3-1FE1-7ABDF30FD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0676-995E-4B64-BCB1-2587A8FC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56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D6443-DDE1-E21F-FECE-32EBA608A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DB777-CB9C-CBE3-1FE1-7ABDF30FD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What is x(t)? To find the </a:t>
                </a:r>
                <a:r>
                  <a:rPr lang="en-CA" b="1">
                    <a:solidFill>
                      <a:srgbClr val="00B050"/>
                    </a:solidFill>
                  </a:rPr>
                  <a:t>particular solution</a:t>
                </a:r>
                <a:r>
                  <a:rPr lang="en-CA"/>
                  <a:t>, need more information. </a:t>
                </a:r>
              </a:p>
              <a:p>
                <a:pPr marL="0" indent="0">
                  <a:buNone/>
                </a:pPr>
                <a:r>
                  <a:rPr lang="en-CA"/>
                  <a:t>Typically for dynamical systems, we will know the initial conditions: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Initial position and velocity are known.</a:t>
                </a:r>
              </a:p>
              <a:p>
                <a:pPr marL="0" indent="0">
                  <a:buNone/>
                </a:pPr>
                <a:endParaRPr lang="en-CA"/>
              </a:p>
              <a:p>
                <a:pPr marL="0" indent="0">
                  <a:buNone/>
                </a:pPr>
                <a:endParaRPr lang="en-CA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8DB777-CB9C-CBE3-1FE1-7ABDF30FD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0676-995E-4B64-BCB1-2587A8FC4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8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2F42-0D32-C577-8ADB-15C44741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817DA-6FEA-10BC-7DCA-B0EC82970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797" y="1396550"/>
                <a:ext cx="9724372" cy="508480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/>
                  <a:t>General solution: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Initial Conditions: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Plug in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Take derivative of x(t):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 b="0"/>
              </a:p>
              <a:p>
                <a:pPr marL="0" indent="0">
                  <a:buNone/>
                </a:pPr>
                <a:r>
                  <a:rPr lang="en-CA"/>
                  <a:t>Plug in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So we have 2 equations, 2 unknowns, can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A"/>
              </a:p>
              <a:p>
                <a:pPr marL="0" indent="0">
                  <a:buNone/>
                </a:pPr>
                <a:endParaRPr lang="en-CA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817DA-6FEA-10BC-7DCA-B0EC82970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797" y="1396550"/>
                <a:ext cx="9724372" cy="5084805"/>
              </a:xfrm>
              <a:blipFill>
                <a:blip r:embed="rId2"/>
                <a:stretch>
                  <a:fillRect l="-1253" t="-1918" b="-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CDB5F-D6B5-2307-AEF9-5F46CA6A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5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FE1C-4470-F20F-BA74-DDD90D5C8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C9A35-D1A5-1F48-2329-CFEF7A1500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628" y="1304925"/>
                <a:ext cx="9724372" cy="458393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What is x(t)? </a:t>
                </a:r>
              </a:p>
              <a:p>
                <a:pPr marL="0" indent="0">
                  <a:buNone/>
                </a:pPr>
                <a:r>
                  <a:rPr lang="en-CA"/>
                  <a:t>General solution: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Initial conditions: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r>
                  <a:rPr lang="en-CA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/>
              </a:p>
              <a:p>
                <a:pPr marL="0" indent="0">
                  <a:buNone/>
                </a:pPr>
                <a:endParaRPr lang="en-CA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9C9A35-D1A5-1F48-2329-CFEF7A1500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628" y="1304925"/>
                <a:ext cx="9724372" cy="4583939"/>
              </a:xfrm>
              <a:blipFill>
                <a:blip r:embed="rId2"/>
                <a:stretch>
                  <a:fillRect l="-1253" b="-3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0EE0A-DE7C-089D-AAD6-21776818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9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2386-E06F-A4B1-CEEB-D1DC1EF2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Practice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CF5A5-409B-C815-6213-15867A42F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BB852-BE45-1B2E-08E1-AC82B619C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86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FCF8-A013-D720-3AC5-3985D1D9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Solution to Practice Problem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F7D6A5-5D38-FB52-5CAB-03BB92115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42" y="1201738"/>
            <a:ext cx="5212891" cy="41163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E6D37-9084-90C0-3030-B11FD80F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BDD33-68BC-B400-3BD7-74CB9A35A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07" y="1485150"/>
            <a:ext cx="4801270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25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urish - Widescreen" id="{F6CC2102-09BA-8D48-BD89-B404254B96EA}" vid="{C0B2F5DA-6ECF-7747-98C6-3BCF38F6A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D9A0FA515564792FEACC70AB1043E" ma:contentTypeVersion="8" ma:contentTypeDescription="Create a new document." ma:contentTypeScope="" ma:versionID="4e74cb48bca2defd647b6a8025deda70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293f375cfb5fae489f6cdafdf963b8ee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6138259-B6CD-44D7-A052-3E3A39B4F6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626E22-D523-43FE-83CF-284E109A6452}">
  <ds:schemaRefs>
    <ds:schemaRef ds:uri="7a4191d5-9b76-4ae3-8401-87ceee92a846"/>
    <ds:schemaRef ds:uri="b9b0194d-1e98-4efc-bad5-9450f4bf7a1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99568D1-9CD6-4DD2-BE7F-4D4E9CED01FA}">
  <ds:schemaRefs>
    <ds:schemaRef ds:uri="7a4191d5-9b76-4ae3-8401-87ceee92a846"/>
    <ds:schemaRef ds:uri="b9b0194d-1e98-4efc-bad5-9450f4bf7a1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Flourish - Widescreen</Template>
  <TotalTime>0</TotalTime>
  <Words>549</Words>
  <Application>Microsoft Office PowerPoint</Application>
  <PresentationFormat>Widescreen</PresentationFormat>
  <Paragraphs>102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 Math</vt:lpstr>
      <vt:lpstr>Office Theme</vt:lpstr>
      <vt:lpstr>ENEL 441</vt:lpstr>
      <vt:lpstr>Review</vt:lpstr>
      <vt:lpstr>Differential Equations</vt:lpstr>
      <vt:lpstr>Differential Equations</vt:lpstr>
      <vt:lpstr>Differential Equations</vt:lpstr>
      <vt:lpstr>Differential Equations</vt:lpstr>
      <vt:lpstr>Differential Equations</vt:lpstr>
      <vt:lpstr>Practice Problems</vt:lpstr>
      <vt:lpstr>Solution to Practice Problem 1</vt:lpstr>
      <vt:lpstr>Solution to Practice Problem 2</vt:lpstr>
      <vt:lpstr>Solution to Practice Problem 2 (continued)</vt:lpstr>
      <vt:lpstr>Laplace Transform</vt:lpstr>
      <vt:lpstr>Laplace Transform</vt:lpstr>
      <vt:lpstr>Laplace Transform</vt:lpstr>
      <vt:lpstr>Practice Problems</vt:lpstr>
      <vt:lpstr>Solutions to Practice Problems</vt:lpstr>
      <vt:lpstr>Solutions to Practice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ENEL 441</dc:title>
  <dc:creator>Arne Dankers</dc:creator>
  <cp:lastModifiedBy>Arne Dankers</cp:lastModifiedBy>
  <cp:revision>1</cp:revision>
  <dcterms:created xsi:type="dcterms:W3CDTF">2023-01-03T20:24:21Z</dcterms:created>
  <dcterms:modified xsi:type="dcterms:W3CDTF">2024-01-19T16:17:25Z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20800</vt:r8>
  </property>
</Properties>
</file>